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347" r:id="rId2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平鍋 健児" initials="平鍋" lastIdx="1" clrIdx="0">
    <p:extLst>
      <p:ext uri="{19B8F6BF-5375-455C-9EA6-DF929625EA0E}">
        <p15:presenceInfo xmlns:p15="http://schemas.microsoft.com/office/powerpoint/2012/main" userId="97c2b159857dc17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1F5B"/>
    <a:srgbClr val="E43F3E"/>
    <a:srgbClr val="2EB77C"/>
    <a:srgbClr val="4867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9"/>
    <p:restoredTop sz="95946"/>
  </p:normalViewPr>
  <p:slideViewPr>
    <p:cSldViewPr snapToGrid="0" snapToObjects="1">
      <p:cViewPr varScale="1">
        <p:scale>
          <a:sx n="137" d="100"/>
          <a:sy n="137" d="100"/>
        </p:scale>
        <p:origin x="90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BDBE6-3B77-FA42-B401-992CB5C9A3FB}" type="datetimeFigureOut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E75AB-FE19-0D4A-9531-B02AAE1D478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3161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E5DB0-24ED-0647-A0FF-641EC2D8D3C0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163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B9B3B-4728-2147-8605-7DEB1062D5F3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7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2A63C-F9EF-5B49-9281-1FD6DE739325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030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241EB-A652-2245-878D-D599B2AA2DE1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138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2BECD-D4D7-A04B-8B2E-7821E46C292D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3296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4245E-8A7B-FE48-AD8A-240D35F3CE47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4424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E2ADF-6037-A84F-BB5D-173A75F7B3B9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004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4DA4F-6209-E24F-85D9-F1F0FD5E9DB3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622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B5A62-A7F2-4749-89AB-14E750C5D0B3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824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AF3263-1978-F342-899D-E282F8646536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84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19A92-5141-7249-9135-7D8E0F076278}" type="datetime1">
              <a:rPr kumimoji="1" lang="ja-JP" altLang="en-US" smtClean="0"/>
              <a:t>2022/1/9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kumimoji="1" lang="en" altLang="ja-JP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48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BC290475-D272-2848-83E8-BEB25ED3C463}" type="datetime1">
              <a:rPr kumimoji="1" lang="ja-JP" altLang="en-US" smtClean="0"/>
              <a:pPr/>
              <a:t>2022/1/9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1488" y="5398555"/>
            <a:ext cx="363016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-US" altLang="ja-JP"/>
              <a:t>By Kenji Hiranabe with the kindest help of Prof. Gilbert Strang</a:t>
            </a:r>
            <a:endParaRPr kumimoji="1" lang="ja-JP" altLang="en-US" sz="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79158" y="5398555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fld id="{C29EF6B4-709F-0C4F-8D57-4E0D583B55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8" name="Picture 2" descr="クリエイティブ・コモンズ・ライセンス">
            <a:extLst>
              <a:ext uri="{FF2B5EF4-FFF2-40B4-BE49-F238E27FC236}">
                <a16:creationId xmlns:a16="http://schemas.microsoft.com/office/drawing/2014/main" id="{BBC93A7C-6B6F-F64D-97D3-BBD1C348A8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858" y="5450662"/>
            <a:ext cx="567901" cy="20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585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Meiryo" panose="020B0604030504040204" pitchFamily="34" charset="-128"/>
          <a:ea typeface="Meiryo" panose="020B0604030504040204" pitchFamily="34" charset="-128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CE02996-8A1A-2948-A0D2-505FA82F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" altLang="ja-JP" dirty="0"/>
              <a:t>By Kenji Hiranabe with the kindest help of Prof. Gilbert Strang</a:t>
            </a:r>
            <a:endParaRPr kumimoji="1" lang="ja-JP" altLang="en-US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16D35F3-127B-DA46-A1AB-262C205DC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9EF6B4-709F-0C4F-8D57-4E0D583B55F6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AD1F2BC-EC35-3E46-B979-EB8F286B872C}"/>
              </a:ext>
            </a:extLst>
          </p:cNvPr>
          <p:cNvSpPr txBox="1"/>
          <p:nvPr/>
        </p:nvSpPr>
        <p:spPr>
          <a:xfrm>
            <a:off x="2244588" y="261887"/>
            <a:ext cx="497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Map of Eigenvalues for real 𝑛×𝑛 square matrices</a:t>
            </a: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220978" y="1404777"/>
            <a:ext cx="1349472" cy="1265695"/>
            <a:chOff x="220978" y="1404777"/>
            <a:chExt cx="1349472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4363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Zero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515847" cy="215444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47458" cy="336567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1452025" y="1377686"/>
            <a:ext cx="1258703" cy="1299677"/>
            <a:chOff x="1563785" y="1377686"/>
            <a:chExt cx="1258703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6174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Identity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515847" cy="21544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47458" cy="336567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5506791" y="1360806"/>
            <a:ext cx="1626792" cy="1314247"/>
            <a:chOff x="6767661" y="1329380"/>
            <a:chExt cx="1626792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1035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kumimoji="1" lang="en-US" altLang="ja-JP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 times Identity</a:t>
              </a: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51116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511166" cy="21544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37566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kumimoji="1" lang="ja-JP" altLang="en-US" sz="9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47458" cy="33656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1458623" y="2944206"/>
            <a:ext cx="1616309" cy="1308205"/>
            <a:chOff x="1550241" y="2934799"/>
            <a:chExt cx="1616309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106792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kumimoji="1" lang="en-US" altLang="ja-JP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Positive definite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28851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38288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38288" cy="215444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47458" cy="336567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223658" y="2940063"/>
            <a:ext cx="1442403" cy="1288517"/>
            <a:chOff x="223658" y="2940063"/>
            <a:chExt cx="1442403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77777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Symmetric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52386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523861" cy="215444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47458" cy="336567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509563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509563" cy="21756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2058065" y="3352649"/>
                <a:ext cx="1193340" cy="2175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80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8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8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800" b="0" i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ja-JP" altLang="en-US" sz="80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8065" y="3352649"/>
                <a:ext cx="1193340" cy="21756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2789428" y="1351877"/>
            <a:ext cx="1383295" cy="1318595"/>
            <a:chOff x="2789428" y="1351877"/>
            <a:chExt cx="1383295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747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Projection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2167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21671" cy="215444"/>
                </a:xfrm>
                <a:prstGeom prst="rect">
                  <a:avLst/>
                </a:prstGeom>
                <a:blipFill>
                  <a:blip r:embed="rId14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47458" cy="336567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79381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79381" cy="217560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7075212" y="1360590"/>
            <a:ext cx="1294511" cy="1300309"/>
            <a:chOff x="4190595" y="2915340"/>
            <a:chExt cx="1294511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72487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Invertible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515847" cy="215444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62874" cy="336567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2796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27965" cy="215444"/>
                </a:xfrm>
                <a:prstGeom prst="rect">
                  <a:avLst/>
                </a:prstGeom>
                <a:blipFill>
                  <a:blip r:embed="rId19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7079047" y="2922825"/>
            <a:ext cx="1213545" cy="1275498"/>
            <a:chOff x="5653452" y="2936619"/>
            <a:chExt cx="1213545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6415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Singular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512640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512640" cy="215444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62874" cy="336567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2873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28734" cy="215444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5536808" y="2901360"/>
            <a:ext cx="1294865" cy="1300034"/>
            <a:chOff x="7457408" y="2982828"/>
            <a:chExt cx="1294865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29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6030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Markov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90601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kumimoji="1" lang="en-US" altLang="ja-JP" sz="800" b="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90601" cy="338554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725391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725391" cy="336567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78685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8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800" b="1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1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kumimoji="1" lang="ja-JP" altLang="en-US" sz="80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78685" cy="217560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4116771" y="2927217"/>
            <a:ext cx="1554212" cy="1306302"/>
            <a:chOff x="4083953" y="1364170"/>
            <a:chExt cx="1554212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29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8034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Orthogonal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1</a:t>
              </a:r>
              <a:endParaRPr kumimoji="1" lang="ja-JP" altLang="en-US" sz="9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7996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79967" cy="215444"/>
                </a:xfrm>
                <a:prstGeom prst="rect">
                  <a:avLst/>
                </a:prstGeom>
                <a:blipFill>
                  <a:blip r:embed="rId26"/>
                  <a:stretch>
                    <a:fillRect b="-555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47458" cy="336567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78941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78941" cy="217560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4098426" y="1365185"/>
            <a:ext cx="1355782" cy="1310575"/>
            <a:chOff x="5426368" y="1345262"/>
            <a:chExt cx="1355782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70083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Nilpotent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515847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515847" cy="215444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47458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47458" cy="336567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40853" cy="22089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8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 b="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40853" cy="220894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2792677" y="2940891"/>
            <a:ext cx="1612168" cy="1301798"/>
            <a:chOff x="2873957" y="2930731"/>
            <a:chExt cx="1612168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900" dirty="0"/>
                <a:t>0</a:t>
              </a:r>
              <a:endParaRPr kumimoji="1" lang="ja-JP" altLang="en-US" sz="90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55921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kumimoji="1" lang="en-US" altLang="ja-JP" sz="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kumimoji="1" lang="en-US" altLang="ja-JP" sz="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kumimoji="1" lang="en-US" altLang="ja-JP" sz="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55921" cy="215444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62874" cy="33656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6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kumimoji="1" lang="en-US" altLang="ja-JP" sz="600" i="1" smtClean="0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kumimoji="1" lang="en-US" altLang="ja-JP" sz="6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60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62874" cy="336567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2942986"/>
              <a:ext cx="10422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kumimoji="1" lang="en-US" altLang="ja-JP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kumimoji="1" lang="en-US" altLang="ja-JP" sz="10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Anti-symmetric</a:t>
              </a:r>
              <a:endParaRPr kumimoji="1" lang="ja-JP" altLang="en-US" sz="10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601767" cy="217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80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601767" cy="217560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5997035" y="2044696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 dirty="0"/>
              <a:t>0</a:t>
            </a:r>
            <a:endParaRPr kumimoji="1" lang="ja-JP" altLang="en-US" sz="900"/>
          </a:p>
        </p:txBody>
      </p:sp>
    </p:spTree>
    <p:extLst>
      <p:ext uri="{BB962C8B-B14F-4D97-AF65-F5344CB8AC3E}">
        <p14:creationId xmlns:p14="http://schemas.microsoft.com/office/powerpoint/2010/main" val="1363051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8969</TotalTime>
  <Words>176</Words>
  <Application>Microsoft Macintosh PowerPoint</Application>
  <PresentationFormat>画面に合わせる (16:10)</PresentationFormat>
  <Paragraphs>72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Meiryo</vt:lpstr>
      <vt:lpstr>游ゴシック</vt:lpstr>
      <vt:lpstr>Arial</vt:lpstr>
      <vt:lpstr>Calibri</vt:lpstr>
      <vt:lpstr>Cambria Math</vt:lpstr>
      <vt:lpstr>Times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Graphic notes on “Linear Algebra for Everyone” authored by Prof. Gilbert Strang</dc:title>
  <dc:creator>平鍋健児</dc:creator>
  <cp:lastModifiedBy>平鍋 健児</cp:lastModifiedBy>
  <cp:revision>40</cp:revision>
  <cp:lastPrinted>2021-09-19T06:27:39Z</cp:lastPrinted>
  <dcterms:created xsi:type="dcterms:W3CDTF">2020-12-20T11:51:27Z</dcterms:created>
  <dcterms:modified xsi:type="dcterms:W3CDTF">2022-01-08T23:48:20Z</dcterms:modified>
</cp:coreProperties>
</file>